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75" r:id="rId9"/>
    <p:sldId id="269" r:id="rId10"/>
    <p:sldId id="265" r:id="rId11"/>
    <p:sldId id="266" r:id="rId12"/>
    <p:sldId id="267" r:id="rId13"/>
    <p:sldId id="274" r:id="rId14"/>
    <p:sldId id="270" r:id="rId15"/>
    <p:sldId id="272" r:id="rId16"/>
    <p:sldId id="273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6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DIGnRgUhe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Harvard IACS AC 290R</a:t>
            </a:r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Field &amp; 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Streamlines &amp;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Schlierin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9" y="1775114"/>
            <a:ext cx="7902222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Schlierin Image at Frame 190</a:t>
            </a:r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Schlierin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28750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044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062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102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206</a:t>
            </a:r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Schlierin and Color Palette?</a:t>
            </a:r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Starry Night, Vincent </a:t>
            </a:r>
            <a:r>
              <a:rPr lang="en-US" sz="1400" dirty="0"/>
              <a:t>Van Gogh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Great Wave, Hokusai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Scream,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Starry Night, Vincent </a:t>
            </a:r>
            <a:r>
              <a:rPr lang="en-US" sz="1400" dirty="0"/>
              <a:t>Van Gogh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Great Wave, Hokusai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Scream,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Schlierin and Color Palette!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93689"/>
            <a:ext cx="2799644" cy="1639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719697"/>
            <a:ext cx="2799646" cy="15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50-490C-45F6-A735-AC59341E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DDDB-B5CF-4AF5-BFF8-263A55F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we made a movie...</a:t>
            </a:r>
          </a:p>
          <a:p>
            <a:r>
              <a:rPr lang="en-US" dirty="0">
                <a:hlinkClick r:id="rId2"/>
              </a:rPr>
              <a:t>https://youtu.be/1DIGnRgUhe4</a:t>
            </a:r>
            <a:endParaRPr lang="en-US" dirty="0"/>
          </a:p>
          <a:p>
            <a:r>
              <a:rPr lang="en-US" dirty="0"/>
              <a:t>If you are a music aficionado, please try to identify the soundtrack!</a:t>
            </a:r>
          </a:p>
          <a:p>
            <a:r>
              <a:rPr lang="en-US" dirty="0"/>
              <a:t>Major respect to anyone who know the opus number, double bonus if you can guess </a:t>
            </a:r>
            <a:r>
              <a:rPr lang="en-US"/>
              <a:t>the pianist.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approximation, in which we assume that fluids develop a buoyancy force that is linear in the temperature</a:t>
            </a:r>
          </a:p>
          <a:p>
            <a:r>
              <a:rPr lang="en-US" dirty="0"/>
              <a:t>The simulation was run on the Harvard Odyssey computing cluster using the </a:t>
            </a:r>
            <a:r>
              <a:rPr lang="en-US" dirty="0" err="1"/>
              <a:t>Drekar</a:t>
            </a:r>
            <a:r>
              <a:rPr lang="en-US" dirty="0"/>
              <a:t>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MPI with back ends from threads, 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suite of packages,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2048, N</a:t>
            </a:r>
            <a:r>
              <a:rPr lang="en-US" baseline="-25000" dirty="0"/>
              <a:t>y</a:t>
            </a:r>
            <a:r>
              <a:rPr lang="en-US" dirty="0"/>
              <a:t> = 1024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1.0; time dependent </a:t>
            </a:r>
            <a:r>
              <a:rPr lang="el-GR" dirty="0"/>
              <a:t>Δ</a:t>
            </a:r>
            <a:r>
              <a:rPr lang="en-US" dirty="0"/>
              <a:t>T = 1 – exp(-t/0.2)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638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Rayleigh-Bénard Convection: Drekar Simulation on Odyssey</vt:lpstr>
      <vt:lpstr>Problem Statement &amp; Motivation</vt:lpstr>
      <vt:lpstr>Description of Code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Field &amp; Streamlines</vt:lpstr>
      <vt:lpstr>Sample Output: Streamlines &amp; Temperature</vt:lpstr>
      <vt:lpstr>Sample Output: Schlierin visualization</vt:lpstr>
      <vt:lpstr>Sample Output: Schlierin visualization</vt:lpstr>
      <vt:lpstr>Schlierin and Color Palette?</vt:lpstr>
      <vt:lpstr>Schlierin and Color Palette!</vt:lpstr>
      <vt:lpstr>Movie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Michael S. Emanuel</cp:lastModifiedBy>
  <cp:revision>28</cp:revision>
  <cp:lastPrinted>2019-03-13T18:18:20Z</cp:lastPrinted>
  <dcterms:created xsi:type="dcterms:W3CDTF">2019-03-13T01:38:26Z</dcterms:created>
  <dcterms:modified xsi:type="dcterms:W3CDTF">2019-03-14T01:27:43Z</dcterms:modified>
</cp:coreProperties>
</file>